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قالب بطاقة المهام 1 القصة المصورة من قبل ar-examples">
            <a:extLst>
              <a:ext uri="{FF2B5EF4-FFF2-40B4-BE49-F238E27FC236}">
                <a16:creationId xmlns:a16="http://schemas.microsoft.com/office/drawing/2014/main" id="{485D62CC-9300-3F3F-3102-C2E5F0244E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62"/>
          <a:stretch/>
        </p:blipFill>
        <p:spPr bwMode="auto">
          <a:xfrm>
            <a:off x="743640" y="1285335"/>
            <a:ext cx="3861204" cy="4727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A85D73A-AB72-A6CB-C81A-B2CEA1147FDC}"/>
              </a:ext>
            </a:extLst>
          </p:cNvPr>
          <p:cNvSpPr txBox="1"/>
          <p:nvPr/>
        </p:nvSpPr>
        <p:spPr>
          <a:xfrm>
            <a:off x="5353798" y="1749581"/>
            <a:ext cx="6094562" cy="41267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>
              <a:lnSpc>
                <a:spcPct val="250000"/>
              </a:lnSpc>
            </a:pPr>
            <a:r>
              <a:rPr lang="ar-AE" b="1" dirty="0"/>
              <a:t>توزيع بطاقات تحتوي على أسماء الطلاب والادوار التي سيتم تمثيلها مثل :</a:t>
            </a:r>
          </a:p>
          <a:p>
            <a:pPr algn="r" rtl="1">
              <a:lnSpc>
                <a:spcPct val="250000"/>
              </a:lnSpc>
            </a:pPr>
            <a:r>
              <a:rPr lang="ar-AE" b="1" dirty="0"/>
              <a:t>1- عدم مقاطعة الاخرين.</a:t>
            </a:r>
          </a:p>
          <a:p>
            <a:pPr algn="r" rtl="1">
              <a:lnSpc>
                <a:spcPct val="250000"/>
              </a:lnSpc>
            </a:pPr>
            <a:r>
              <a:rPr lang="ar-AE" b="1" dirty="0"/>
              <a:t>2- الانصات جيدا الى المتحدث.</a:t>
            </a:r>
          </a:p>
          <a:p>
            <a:pPr algn="r" rtl="1">
              <a:lnSpc>
                <a:spcPct val="250000"/>
              </a:lnSpc>
            </a:pPr>
            <a:r>
              <a:rPr lang="ar-AE" b="1" dirty="0"/>
              <a:t>3- عدم الاستهزاء بالمتحدث.</a:t>
            </a:r>
          </a:p>
          <a:p>
            <a:pPr algn="r" rtl="1">
              <a:lnSpc>
                <a:spcPct val="250000"/>
              </a:lnSpc>
            </a:pPr>
            <a:r>
              <a:rPr lang="ar-AE" b="1" dirty="0"/>
              <a:t>4- عدم رفع صوت اثناء النقاش.</a:t>
            </a:r>
          </a:p>
          <a:p>
            <a:pPr algn="r" rtl="1">
              <a:lnSpc>
                <a:spcPct val="250000"/>
              </a:lnSpc>
            </a:pPr>
            <a:r>
              <a:rPr lang="ar-AE" b="1" dirty="0"/>
              <a:t>5- مناقشة الأفكار المختلفة بطريقة لائقة</a:t>
            </a:r>
          </a:p>
        </p:txBody>
      </p:sp>
    </p:spTree>
    <p:extLst>
      <p:ext uri="{BB962C8B-B14F-4D97-AF65-F5344CB8AC3E}">
        <p14:creationId xmlns:p14="http://schemas.microsoft.com/office/powerpoint/2010/main" val="1005872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51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AYSHA am</cp:lastModifiedBy>
  <cp:revision>13</cp:revision>
  <dcterms:created xsi:type="dcterms:W3CDTF">2023-06-12T08:18:13Z</dcterms:created>
  <dcterms:modified xsi:type="dcterms:W3CDTF">2023-09-10T14:11:32Z</dcterms:modified>
</cp:coreProperties>
</file>